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4" autoAdjust="0"/>
  </p:normalViewPr>
  <p:slideViewPr>
    <p:cSldViewPr>
      <p:cViewPr varScale="1">
        <p:scale>
          <a:sx n="64" d="100"/>
          <a:sy n="64" d="100"/>
        </p:scale>
        <p:origin x="-133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47EE-E381-4656-9BF9-0D6A7B3BCD1E}" type="datetimeFigureOut">
              <a:rPr lang="zh-TW" altLang="en-US" smtClean="0"/>
              <a:t>2014/8/22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B2D8-D827-40F3-A17C-8B17FD9D6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538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47EE-E381-4656-9BF9-0D6A7B3BCD1E}" type="datetimeFigureOut">
              <a:rPr lang="zh-TW" altLang="en-US" smtClean="0"/>
              <a:t>2014/8/22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B2D8-D827-40F3-A17C-8B17FD9D6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78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47EE-E381-4656-9BF9-0D6A7B3BCD1E}" type="datetimeFigureOut">
              <a:rPr lang="zh-TW" altLang="en-US" smtClean="0"/>
              <a:t>2014/8/22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B2D8-D827-40F3-A17C-8B17FD9D6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00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47EE-E381-4656-9BF9-0D6A7B3BCD1E}" type="datetimeFigureOut">
              <a:rPr lang="zh-TW" altLang="en-US" smtClean="0"/>
              <a:t>2014/8/22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B2D8-D827-40F3-A17C-8B17FD9D6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48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47EE-E381-4656-9BF9-0D6A7B3BCD1E}" type="datetimeFigureOut">
              <a:rPr lang="zh-TW" altLang="en-US" smtClean="0"/>
              <a:t>2014/8/22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B2D8-D827-40F3-A17C-8B17FD9D6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79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47EE-E381-4656-9BF9-0D6A7B3BCD1E}" type="datetimeFigureOut">
              <a:rPr lang="zh-TW" altLang="en-US" smtClean="0"/>
              <a:t>2014/8/22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B2D8-D827-40F3-A17C-8B17FD9D6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49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47EE-E381-4656-9BF9-0D6A7B3BCD1E}" type="datetimeFigureOut">
              <a:rPr lang="zh-TW" altLang="en-US" smtClean="0"/>
              <a:t>2014/8/22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B2D8-D827-40F3-A17C-8B17FD9D6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55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47EE-E381-4656-9BF9-0D6A7B3BCD1E}" type="datetimeFigureOut">
              <a:rPr lang="zh-TW" altLang="en-US" smtClean="0"/>
              <a:t>2014/8/22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B2D8-D827-40F3-A17C-8B17FD9D6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61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47EE-E381-4656-9BF9-0D6A7B3BCD1E}" type="datetimeFigureOut">
              <a:rPr lang="zh-TW" altLang="en-US" smtClean="0"/>
              <a:t>2014/8/22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B2D8-D827-40F3-A17C-8B17FD9D6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9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47EE-E381-4656-9BF9-0D6A7B3BCD1E}" type="datetimeFigureOut">
              <a:rPr lang="zh-TW" altLang="en-US" smtClean="0"/>
              <a:t>2014/8/22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B2D8-D827-40F3-A17C-8B17FD9D6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30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47EE-E381-4656-9BF9-0D6A7B3BCD1E}" type="datetimeFigureOut">
              <a:rPr lang="zh-TW" altLang="en-US" smtClean="0"/>
              <a:t>2014/8/22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B2D8-D827-40F3-A17C-8B17FD9D6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46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47EE-E381-4656-9BF9-0D6A7B3BCD1E}" type="datetimeFigureOut">
              <a:rPr lang="zh-TW" altLang="en-US" smtClean="0"/>
              <a:t>2014/8/22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B2D8-D827-40F3-A17C-8B17FD9D64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8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i1Is3dQwYA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wPiPgvZjNt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認 識 臺 灣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6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727075"/>
            <a:ext cx="58610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77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r="179"/>
          <a:stretch>
            <a:fillRect/>
          </a:stretch>
        </p:blipFill>
        <p:spPr bwMode="auto">
          <a:xfrm>
            <a:off x="971600" y="548680"/>
            <a:ext cx="7704856" cy="57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09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viv.NMSS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9" y="1268760"/>
            <a:ext cx="85743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15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4794"/>
            <a:ext cx="612068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2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3440162" cy="193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61589"/>
            <a:ext cx="3274690" cy="245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888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</Words>
  <Application>Microsoft Office PowerPoint</Application>
  <PresentationFormat>如螢幕大小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認 識 臺 灣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 識 臺 灣</dc:title>
  <dc:creator>viv</dc:creator>
  <cp:lastModifiedBy>viv</cp:lastModifiedBy>
  <cp:revision>2</cp:revision>
  <dcterms:created xsi:type="dcterms:W3CDTF">2014-08-22T05:56:31Z</dcterms:created>
  <dcterms:modified xsi:type="dcterms:W3CDTF">2014-08-22T06:09:22Z</dcterms:modified>
</cp:coreProperties>
</file>